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3273" autoAdjust="0"/>
  </p:normalViewPr>
  <p:slideViewPr>
    <p:cSldViewPr snapToGrid="0">
      <p:cViewPr varScale="1">
        <p:scale>
          <a:sx n="70" d="100"/>
          <a:sy n="70" d="100"/>
        </p:scale>
        <p:origin x="21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3AA29-DEF1-4C38-B47A-581655AE20C8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5B9EB-4E1C-4EAD-9AD7-7CAE9D2158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227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日本動漫風格，高中生男學生，凌亂白髮，穿著黑白色的帽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，圖片背景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全國性的電競比賽，這是我們一直夢寐以求的機會。我們的目標是奪得冠軍，證明我們的實力。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652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日本動漫風格，高中生男學生，凌亂白髮，穿著黑白色的帽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，圖片背景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們決定臨時改變戰術，並進行了一次緊急會議，重新分配了每個隊員的角色和任務。我們還決定採用一個全新的戰術，這個戰術是我們之前從未在比賽中使用過的。</a:t>
            </a:r>
            <a:endParaRPr lang="zh-TW" altLang="en-US" sz="2800" b="0" dirty="0">
              <a:effectLst/>
            </a:endParaRPr>
          </a:p>
          <a:p>
            <a:br>
              <a:rPr lang="zh-TW" altLang="en-US" sz="2800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90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212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日本動漫風格，圖片背景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對手成功捧起冠軍獎盃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58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</a:t>
            </a:r>
            <a:r>
              <a:rPr lang="zh-TW" altLang="en-US" sz="1800" b="0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漫風格，高中生</a:t>
            </a:r>
            <a:r>
              <a:rPr lang="zh-TW" altLang="en-US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男學生，凌亂白髮，穿著黑白色的帽</a:t>
            </a:r>
            <a:r>
              <a:rPr lang="en-US" altLang="zh-TW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T: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但我們在比賽中展現了堅韌和團隊合作的精神。這次比賽讓我們學到了很多，特別是如何在壓力下保持冷靜和靈活應變。我們也得到了觀眾和對手的尊重，這讓我們感到無比驕傲。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27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生成一個電競風格的獎盃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219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日本動漫風格，高中生男學生，凌亂白髮，穿著黑白色的帽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，圖片背景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我們發現比賽的對手都是經驗豐富的強隊，這讓我們感到壓力巨大。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46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日本動漫風格，高中生男學生，凌亂白髮，穿著黑白色的帽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，圖片背景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我們發現比賽的對手都是經驗豐富的強隊，這讓我們感到壓力巨大。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16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日本動漫風格，高中生男學生，凌亂白髮，穿著黑白色的帽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，圖片背景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我們的訓練場地突然被取消，讓我們無法進行正常的訓練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16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日本動漫風格，高中生男學生，凌亂白髮，穿著黑白色的帽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，圖片背景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觀看了對手的比賽錄像，分析他們的戰術，制定了針對性的策略。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32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日本動漫風格，高中生男學生，凌亂白髮，穿著黑白色的帽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，圖片背景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我們一路過關斬將，成功進入了決賽。底下的觀眾為我們熱烈歡呼。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TW" altLang="en-US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61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日本動漫風格，高中生男學生，凌亂白髮，穿著黑白色的帽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，圖片背景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大家專心地在電競比賽上專心比賽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284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日本動漫風格，高中生男學生，凌亂白髮，穿著黑白色的帽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，圖片背景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我們的主要戰術被對手提前得知，這對整個戰隊來說是一個巨大的打擊。</a:t>
            </a:r>
            <a:endParaRPr lang="zh-TW" altLang="en-US" b="0" dirty="0">
              <a:effectLst/>
            </a:endParaRPr>
          </a:p>
          <a:p>
            <a:br>
              <a:rPr lang="zh-TW" altLang="en-US" b="0" dirty="0">
                <a:effectLst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5B9EB-4E1C-4EAD-9AD7-7CAE9D21584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34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321AB1-CDDF-713C-ED40-03301C442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BAB12A-95B0-76CD-475E-56A88D168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E8BFC6-E6CB-7AE9-E6C0-259D67ED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3D18DE-3629-67F7-D369-3B0185D3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695505-52B8-795C-DE34-27577767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81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E311E-94DB-362D-135A-F29D16E9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4D0CAD0-8620-BFAF-B6D8-7DC33780A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35A37C-BD03-E3B2-A03E-8312D18F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08EDF8-6534-D56A-DD60-2E16A70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B5A7D6-B015-5744-4FC0-723F0BA3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9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79BC4BB-0397-742A-AE50-A65D02BA8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03BA12-F89A-A07E-F586-CD93C9194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C179A2-ACD1-E602-F3C3-A0A67FC7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912D9C-46B5-B2B9-51FE-C7EE4564E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F20DCA-D0B2-0E90-232E-5FEE12E1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23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F6580F-BC53-4072-0D82-B4A6D9B0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301AAA-00A8-1F1A-281E-CE01A9B01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ED8777-A9C7-894B-CF1A-9D4DAA8E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583D76-0331-5EC4-B1B4-A0ABB04D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440CF2-25E6-DFC5-51B2-A42F4B24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77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87CE7A-DACE-9F8A-28A1-AC3EE1BE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74671A-ED03-4402-329E-89B27FAC8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60FEC5-7F6E-2A13-E270-8EB5A9075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8AF7B4-53D5-00CC-3099-AAC3CB73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47D5DA-687B-C3CC-4BA6-55FD4AD0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89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824781-470C-2601-C8B8-E2D8B2BC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73A42-FBF4-FA5A-29AD-B5B7DEB14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4FDD65-D4C9-D890-FC47-43F3F2DA1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E852CD2-4715-7DFF-12B2-54A0489C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FA2027-CA47-BB29-B26F-EBD08F92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A67DB8-F6FD-DE5C-B3DE-0B20E34B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36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1C2CA-4E32-2708-491B-BE58A24D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7F8BD2-E8F6-B133-FA0A-D31A377FE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F9482A-D080-05E3-58CC-42A816839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6844AD2-C652-BA27-92E9-19F070C48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22AB1A-B81D-467B-85CD-50E8E0FB0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8E84C05-3CA1-F5E7-CA3D-FE931B45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9415C1-39BF-EEDF-BEEF-8B9A6640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CF37B74-5C46-A0D9-5F60-481FA365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53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1AE75D-B3B5-1647-FA57-1DE72F6E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E83C9E1-389F-11D7-5BB3-CF40F494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1ABE06-92D6-5BF6-B898-4D809F72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E15B5C-E97C-A3EA-BE28-ABF18DBF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69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2BF5A72-5FDF-D6A9-D031-995DEFB0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8C984DD-2D30-D985-9561-FD4CC582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9114FD-447B-7C22-7488-EAEA7A3F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40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8AE893-D31B-4263-C042-F5CE917E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C9D19-5A10-5D81-97D8-A5BD14E44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E8633D-9601-01B8-11D5-B4847E54B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CC9352-4DC6-0D25-528B-91B125E1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970E20-A69B-0C1B-96AE-9E739A77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0A74B1-4D29-B49E-3550-62FBD2E9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58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9D1F3-9F3F-A068-1E67-E7706188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BC9DAD7-6498-BD66-75C5-81B9D986C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D364E71-F199-FD68-6888-1D54DF61E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CC7358-E2CD-07FA-A6B1-3A7DC5D8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8AF298-11C9-5309-70F2-1D8039B9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EBEBB7-727F-5A8D-3206-2EFA3369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03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37011E7-B46A-55F7-BC8E-0A00D633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0AD712-F3C7-3252-9725-7A555A9B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883F0E-7D00-EA40-DEF3-0E22CCB99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282DD-7E78-4CD9-848A-C1F89423C972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4B3938-F3C3-3B8F-2E62-43BDAAD57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4CDF7D-70BE-2677-C655-EAC2B7BE1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6E0C7-FF64-4E76-A212-3A5EB9EB4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39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AD8E202-B831-125D-9BA1-CCAE0B8D672F}"/>
              </a:ext>
            </a:extLst>
          </p:cNvPr>
          <p:cNvSpPr txBox="1"/>
          <p:nvPr/>
        </p:nvSpPr>
        <p:spPr>
          <a:xfrm>
            <a:off x="914400" y="1985819"/>
            <a:ext cx="4516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/>
              <a:t>冒險故事</a:t>
            </a:r>
            <a:endParaRPr lang="en-US" altLang="zh-TW" sz="4000" b="1" dirty="0"/>
          </a:p>
          <a:p>
            <a:r>
              <a:rPr lang="en-US" altLang="zh-TW" sz="4000" b="1" dirty="0"/>
              <a:t>(</a:t>
            </a:r>
            <a:r>
              <a:rPr lang="en-US" altLang="zh-TW" sz="4000" b="1" dirty="0" err="1"/>
              <a:t>VTube</a:t>
            </a:r>
            <a:r>
              <a:rPr lang="en-US" altLang="zh-TW" sz="4000" b="1" dirty="0"/>
              <a:t> Studio)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73539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CE22C8-3B7F-E4A7-EF99-72B85BE6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0" y="0"/>
            <a:ext cx="6830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5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4DA2956-1C99-8A82-147C-8244B965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2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日本動漫風格的電競比賽冠軍場景，五個男性在類似英雄聯盟世界賽的舞台上捧起獎盃">
            <a:extLst>
              <a:ext uri="{FF2B5EF4-FFF2-40B4-BE49-F238E27FC236}">
                <a16:creationId xmlns:a16="http://schemas.microsoft.com/office/drawing/2014/main" id="{71DD5C3F-7FAF-7062-5AFB-965C26C48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7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7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日本動漫風格的電競比賽冠軍場景，五個男性在類似英雄聯盟世界賽的舞台上捧起獎盃">
            <a:extLst>
              <a:ext uri="{FF2B5EF4-FFF2-40B4-BE49-F238E27FC236}">
                <a16:creationId xmlns:a16="http://schemas.microsoft.com/office/drawing/2014/main" id="{71DD5C3F-7FAF-7062-5AFB-965C26C48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BFAC352-CC3A-3DF3-2469-C9BE88A1FC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99" y="27709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ECDFE-889A-F07F-56F2-C7E73E1D5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55" y="1"/>
            <a:ext cx="58489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4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20436C6-D28C-D0BE-FB62-272A67757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5" y="1258455"/>
            <a:ext cx="5599545" cy="55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B53C969-3C64-665E-B75E-A97387D8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55" y="1258455"/>
            <a:ext cx="5599545" cy="559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48DACB-40A9-9D5F-D99A-3D21C6E41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54" y="1191491"/>
            <a:ext cx="4170218" cy="41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79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1F47F47-C052-BFE4-4FE9-BB3AA2C3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5" y="1258455"/>
            <a:ext cx="5613202" cy="55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4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99F2A52-E032-E7D5-0DA8-58509FBB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" y="1258455"/>
            <a:ext cx="5599545" cy="559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93CA5F7-8101-EDDA-097A-8CE316C2CC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890" y="-2677392"/>
            <a:ext cx="5599545" cy="55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0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F0057FD-DEA4-B132-AE57-5034E1606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" y="1258454"/>
            <a:ext cx="5599545" cy="559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18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DF23C9-8E84-AB29-E1FF-2F7C0CAB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0" y="1258454"/>
            <a:ext cx="5544916" cy="55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3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169443-BB30-F826-B1FE-D4DDF9A0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0" y="0"/>
            <a:ext cx="684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A0E3C16C-E926-A0CE-70CA-83E374A88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1B8D36A-4B2B-A64B-7B75-FF2856D7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" y="-26416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09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500</Words>
  <Application>Microsoft Office PowerPoint</Application>
  <PresentationFormat>寬螢幕</PresentationFormat>
  <Paragraphs>33</Paragraphs>
  <Slides>14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康文 邱</dc:creator>
  <cp:lastModifiedBy>康文 邱</cp:lastModifiedBy>
  <cp:revision>4</cp:revision>
  <dcterms:created xsi:type="dcterms:W3CDTF">2024-10-20T10:50:51Z</dcterms:created>
  <dcterms:modified xsi:type="dcterms:W3CDTF">2024-10-20T18:24:33Z</dcterms:modified>
</cp:coreProperties>
</file>